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22/08/2017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0.0.29.3\Desktop\images.jpg"/>
          <p:cNvPicPr>
            <a:picLocks noChangeAspect="1" noChangeArrowheads="1"/>
          </p:cNvPicPr>
          <p:nvPr/>
        </p:nvPicPr>
        <p:blipFill>
          <a:blip r:embed="rId3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24936" cy="576064"/>
          </a:xfrm>
        </p:spPr>
        <p:txBody>
          <a:bodyPr>
            <a:noAutofit/>
          </a:bodyPr>
          <a:lstStyle/>
          <a:p>
            <a:r>
              <a:rPr lang="es-B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Irregularidades en la adjudicación de pólizas</a:t>
            </a:r>
            <a:br>
              <a:rPr lang="es-B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B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seguro para aeronavegación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95535" y="799668"/>
          <a:ext cx="8568953" cy="6013708"/>
        </p:xfrm>
        <a:graphic>
          <a:graphicData uri="http://schemas.openxmlformats.org/drawingml/2006/table">
            <a:tbl>
              <a:tblPr/>
              <a:tblGrid>
                <a:gridCol w="2095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3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6174"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9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2E8A"/>
                          </a:solidFill>
                          <a:latin typeface="Calibri"/>
                        </a:rPr>
                        <a:t>DIABLOS NEGROS</a:t>
                      </a:r>
                      <a:endParaRPr lang="es-BO" sz="1800" b="1" i="0" u="none" strike="noStrike" dirty="0">
                        <a:solidFill>
                          <a:srgbClr val="002E8A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2E8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2E8A"/>
                          </a:solidFill>
                          <a:latin typeface="Calibri"/>
                        </a:rPr>
                        <a:t>PRECIO REFERENCIAL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17.239.374,82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13.539.200,00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4.595.645,91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2E8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2E8A"/>
                          </a:solidFill>
                          <a:latin typeface="Calibri"/>
                        </a:rPr>
                        <a:t>PRECIO ADJUDICADO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17.168.204,16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4.376.805,63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2.067.092,16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Broker: Conesa </a:t>
                      </a:r>
                    </a:p>
                  </a:txBody>
                  <a:tcPr marL="2973" marR="2973" marT="2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Broker: Olsa </a:t>
                      </a:r>
                    </a:p>
                  </a:txBody>
                  <a:tcPr marL="2973" marR="2973" marT="2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BO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Broker</a:t>
                      </a:r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r>
                        <a:rPr lang="es-BO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Conesa</a:t>
                      </a:r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2973" marR="2973" marT="2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1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MISMAS COBERTURAS</a:t>
                      </a: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174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MISMAS AERONAVES</a:t>
                      </a: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174">
                <a:tc>
                  <a:txBody>
                    <a:bodyPr/>
                    <a:lstStyle/>
                    <a:p>
                      <a:pPr algn="l" fontAlgn="b"/>
                      <a:endParaRPr lang="es-BO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09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DIABLOS ROJOS</a:t>
                      </a:r>
                      <a:endParaRPr lang="es-BO" sz="1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PRECIO REFERENCIAL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19.836.000,00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37.584.000,00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42.000.000,00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17.238.690,58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PRECIO ADJUDICADO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16.005.884,16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36.613.052,16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9.006.316,00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9.292.980,38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BO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Broker</a:t>
                      </a:r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r>
                        <a:rPr lang="es-BO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Conesa</a:t>
                      </a:r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2973" marR="2973" marT="2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Broker: Conesa </a:t>
                      </a:r>
                    </a:p>
                  </a:txBody>
                  <a:tcPr marL="2973" marR="2973" marT="2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Broker: Risk Re </a:t>
                      </a:r>
                    </a:p>
                  </a:txBody>
                  <a:tcPr marL="2973" marR="2973" marT="2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BO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Broker</a:t>
                      </a:r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r>
                        <a:rPr lang="es-BO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Conesa</a:t>
                      </a:r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2973" marR="2973" marT="2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90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MISMAS COBERTURAS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Helicópteros  UH -1H </a:t>
                      </a: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Helicopteros UH -1H + 2 super Pumas</a:t>
                      </a: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Helicopteros UH -1H + 3 super Pumas</a:t>
                      </a: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Helicópteros UH-1H + 6 Super Pumas</a:t>
                      </a: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6174">
                <a:tc gridSpan="2">
                  <a:txBody>
                    <a:bodyPr/>
                    <a:lstStyle/>
                    <a:p>
                      <a:pPr algn="l" fontAlgn="b">
                        <a:buFont typeface="Arial" charset="0"/>
                        <a:buNone/>
                      </a:pPr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09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DIABLOS</a:t>
                      </a:r>
                      <a:r>
                        <a:rPr lang="es-MX" sz="1800" b="1" i="0" u="none" strike="noStrike" baseline="0" dirty="0">
                          <a:solidFill>
                            <a:srgbClr val="C00000"/>
                          </a:solidFill>
                          <a:latin typeface="Calibri"/>
                        </a:rPr>
                        <a:t> ROJOS</a:t>
                      </a:r>
                      <a:endParaRPr lang="es-BO" sz="1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PRECIO REFERENCIAL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1.601.717,40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849.788,16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800.400,00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422.398,00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PRECIO ADJUDICADO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849.788,16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849.788,16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167.708,16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153.748,63   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73" marR="2973" marT="2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BO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Broker</a:t>
                      </a:r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r>
                        <a:rPr lang="es-BO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Conesa</a:t>
                      </a:r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2973" marR="2973" marT="2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BO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Broker</a:t>
                      </a:r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r>
                        <a:rPr lang="es-BO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Conesa</a:t>
                      </a:r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2973" marR="2973" marT="2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Broker: Otro Broker </a:t>
                      </a:r>
                    </a:p>
                  </a:txBody>
                  <a:tcPr marL="2973" marR="2973" marT="2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BO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Broker</a:t>
                      </a:r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r>
                        <a:rPr lang="es-BO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Conesa</a:t>
                      </a:r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2973" marR="2973" marT="2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6174"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Aeronaves </a:t>
                      </a:r>
                      <a:r>
                        <a:rPr lang="es-BO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Cessnas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Aeronaves Cessnas</a:t>
                      </a: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Aeronaves Cessnas</a:t>
                      </a: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Aeronaves Cessnas</a:t>
                      </a: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61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MISMAS COBERTURAS</a:t>
                      </a: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6174"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MISMAS AERONAVES</a:t>
                      </a: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73" marR="2973" marT="2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Autofit/>
          </a:bodyPr>
          <a:lstStyle/>
          <a:p>
            <a:r>
              <a:rPr lang="es-MX" sz="2800" b="1" dirty="0"/>
              <a:t>Ampliación de vigencia de póliza de seguros</a:t>
            </a:r>
            <a:endParaRPr lang="es-BO" sz="2800" b="1" dirty="0"/>
          </a:p>
        </p:txBody>
      </p:sp>
      <p:pic>
        <p:nvPicPr>
          <p:cNvPr id="3075" name="Picture 3" descr="C:\Users\10.0.29.3\Desktop\20170821_181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48680"/>
            <a:ext cx="9108504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4624"/>
            <a:ext cx="6480720" cy="418058"/>
          </a:xfrm>
        </p:spPr>
        <p:txBody>
          <a:bodyPr>
            <a:noAutofit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Solicitud de informe de seguro</a:t>
            </a:r>
            <a:endParaRPr lang="es-B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10.0.29.3\Desktop\20170821_180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8964488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193</Words>
  <Application>Microsoft Office PowerPoint</Application>
  <PresentationFormat>Presentación en pantalla (4:3)</PresentationFormat>
  <Paragraphs>95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Irregularidades en la adjudicación de pólizas de seguro para aeronavegación</vt:lpstr>
      <vt:lpstr>Ampliación de vigencia de póliza de seguros</vt:lpstr>
      <vt:lpstr>Solicitud de informe de seguro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NNNNNNNNNNNN</dc:title>
  <dc:creator>10.0.29.3</dc:creator>
  <cp:lastModifiedBy>10.0.29.3</cp:lastModifiedBy>
  <cp:revision>18</cp:revision>
  <dcterms:created xsi:type="dcterms:W3CDTF">2017-08-21T21:19:47Z</dcterms:created>
  <dcterms:modified xsi:type="dcterms:W3CDTF">2017-08-22T20:16:01Z</dcterms:modified>
</cp:coreProperties>
</file>