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9567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5768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901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3688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869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8121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297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123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1617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3818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842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3A5D-4E26-4327-9509-A8F86946722E}" type="datetimeFigureOut">
              <a:rPr lang="es-BO" smtClean="0"/>
              <a:t>14/1/2026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0885-293B-44BE-8CAE-4D0F1AB65FF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0595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456785"/>
            <a:ext cx="10974332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3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" y="490127"/>
            <a:ext cx="10936226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8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EDECAN 2</dc:creator>
  <cp:lastModifiedBy>EDECAN 2</cp:lastModifiedBy>
  <cp:revision>2</cp:revision>
  <dcterms:created xsi:type="dcterms:W3CDTF">2026-01-14T21:47:18Z</dcterms:created>
  <dcterms:modified xsi:type="dcterms:W3CDTF">2026-01-14T22:06:07Z</dcterms:modified>
</cp:coreProperties>
</file>